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69" r:id="rId13"/>
    <p:sldId id="271" r:id="rId14"/>
    <p:sldId id="272" r:id="rId15"/>
    <p:sldId id="270" r:id="rId16"/>
    <p:sldId id="273" r:id="rId17"/>
    <p:sldId id="274" r:id="rId18"/>
    <p:sldId id="275" r:id="rId19"/>
    <p:sldId id="277" r:id="rId20"/>
    <p:sldId id="278" r:id="rId21"/>
    <p:sldId id="276" r:id="rId22"/>
    <p:sldId id="280" r:id="rId23"/>
    <p:sldId id="281" r:id="rId24"/>
    <p:sldId id="282" r:id="rId25"/>
    <p:sldId id="283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807"/>
  </p:normalViewPr>
  <p:slideViewPr>
    <p:cSldViewPr snapToGrid="0" snapToObjects="1">
      <p:cViewPr varScale="1">
        <p:scale>
          <a:sx n="68" d="100"/>
          <a:sy n="68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E585-DBEC-164A-8227-4CA3B6209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C21FE-C54F-9E4A-A137-77BBDD0BB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C04A9-23B1-0744-9EFC-E2DC03082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7E29C-9664-3F4E-802A-3DE7B972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F3C7A-4E5B-2C4C-B3C8-837AE39C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3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EF2F-DB22-E041-B900-D137A50B9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299A0-D51C-7647-B7A8-ABFAD6EAA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1BDC0-7D2D-2A43-9945-03F93105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1E1D7-4F4C-9A48-BAED-2F7B5608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0E4F3-4A37-B241-8B88-1C7E89A9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1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6B218-E229-9145-B1CD-48DD8BE61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33BB8-AC84-4A4B-812E-DEF5A3C62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F8197-9B08-9D49-AA41-8E74AB25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15AE4-B65B-D548-B978-D1B2B5D7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0D6DE-C378-4541-A5CB-1D0C80F8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0B3C-3774-DE4E-B59E-CB61AD54A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05A78-3694-D54B-9AC4-8D3D3F67F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BBE1D-9307-E244-9993-4174B770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65ACB-6857-AF48-83B6-7C2C2F7B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66D83-EF05-D141-A3AA-AA0863B1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6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E0BB-9778-714D-8A97-2E2E7B0BE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56BF6-2A02-1B42-A7EC-68B949F32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B8AD8-BF72-4948-9674-34A33D93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B54FF-11E7-4746-B01B-4F0630CC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DA6BA-9FB4-1E46-975C-2B1D0740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4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D875-6607-6948-ADB0-7638F441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9EB3E-F42D-1D41-B55D-23F8990E9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1791B-973B-B046-B1F9-AA8436E38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0DA83-B36A-054E-8DDD-D97FE8EDD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9C4B-1A47-0E42-8C4C-FA536150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780E7-D94F-8E41-86DE-B9A9868A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9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24318-F055-2341-A96F-57B57AE4D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93DAF-D225-1843-BD68-1FA68E176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0301B-1F52-744D-902E-7ACBA150E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FE10C-E467-A743-ABB6-4B1C69FB4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A6C132-215D-5548-9431-A5ED026C9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F3944-6366-194E-809F-FBB425DF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DF304B-4CDA-464A-98A0-A28A133E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D870D-FAFC-AD45-8B1A-3FE05441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4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4AE0-E597-2A4D-8A4A-C8FFAFB6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6A8BB-68B9-2B44-B7CF-393CFD21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78642-685B-984B-B20F-BA8FE7DD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91AD0-7A34-0444-99DB-987F71F0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4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103E3-1D4B-2D4D-B7B5-BC7281157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92C52E-24F3-AC4C-9F88-310831EAA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D1A61-93DD-4B46-AF96-21DEE462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6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F34A-FCC0-D64C-A608-77A4B911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4E794-BF6B-7447-873E-A74ECC858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7E071-90B3-AD42-9D04-FDD91D273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E9BB8-7532-A34A-9FA7-8E9FC570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C0070-483A-0F40-BA97-333A9581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2952B-C8EB-DC4C-9A99-B0507AF2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5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207E-5A6A-A141-8C6E-61368A41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4C165-1A89-CF45-A579-BEE2955EB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CE910-60D4-514A-9FA0-B226C8C08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F05C3-53E6-7A4E-9F0F-1FD16D4B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AE0E0-7D9E-194B-99E8-5304D0C3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408B0-A1F2-9C47-8C91-26ECB996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1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914C10-7F28-E346-9431-C761725E9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88237-89E0-554C-885F-B7A2598D7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4C548-AD4D-0B4C-9970-1CACC9DD6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B916-FBDB-7B4C-8309-52B2C3286B5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4B306-6557-0C43-8A84-1AE668953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0175E-44B4-6F4F-823C-35BA44CE0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1B1D-8621-F343-82EB-E3B43FA1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8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DFB365-1D62-014D-B43C-73469B68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ASTHENOSPHERE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3293F6-1A5A-084D-B1C8-59F99B58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16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Also called the “plastic mantle”.  The layer of Earth's mantle below the lithosphere where molten magma moves in convection currents causing the plates above to move. 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21256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B470-2CD0-234A-B95B-02D5D6618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LITHOSPHERIC 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D04BA-48F0-D34E-A7C5-947FFA2D1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28" y="1528939"/>
            <a:ext cx="11862487" cy="4351338"/>
          </a:xfrm>
        </p:spPr>
        <p:txBody>
          <a:bodyPr>
            <a:normAutofit/>
          </a:bodyPr>
          <a:lstStyle/>
          <a:p>
            <a:r>
              <a:rPr lang="en-US" sz="5400" dirty="0"/>
              <a:t> Pieces of Earth's crust and rigid mantle that are broken into </a:t>
            </a:r>
            <a:r>
              <a:rPr lang="en-US" sz="5400" b="1" dirty="0"/>
              <a:t>plates</a:t>
            </a:r>
            <a:r>
              <a:rPr lang="en-US" sz="5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958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MANTLE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mostly solid layer of earth between the crust and the outer core.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10 </a:t>
            </a:r>
          </a:p>
        </p:txBody>
      </p:sp>
    </p:spTree>
    <p:extLst>
      <p:ext uri="{BB962C8B-B14F-4D97-AF65-F5344CB8AC3E}">
        <p14:creationId xmlns:p14="http://schemas.microsoft.com/office/powerpoint/2010/main" val="119718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MID-OCEAN 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Underwater mountain range formed at divergent plate boundaries.  New rock is made here. </a:t>
            </a:r>
          </a:p>
          <a:p>
            <a:endParaRPr lang="en-US" sz="5400" dirty="0"/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97603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OCEANIC CRUST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Basalt crust beneath the oceans.  Thinner and more dense than continental crust.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3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OCEAN TRENCH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3" y="1633713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dirty="0"/>
              <a:t>Feature found at convergent plate boundaries where one plate subducts under another. 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6531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OUTER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022" y="1748454"/>
            <a:ext cx="11743398" cy="3850130"/>
          </a:xfrm>
        </p:spPr>
        <p:txBody>
          <a:bodyPr>
            <a:normAutofit/>
          </a:bodyPr>
          <a:lstStyle/>
          <a:p>
            <a:r>
              <a:rPr lang="en-US" sz="5400" dirty="0"/>
              <a:t>Layer of earth between inner core and mantle.  Inferred to be made of liquid iron and nickel.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10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387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Slowly moving piece of earth’s crust and rigid mantle 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94372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PLATE TECTONIC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 </a:t>
            </a:r>
            <a:r>
              <a:rPr lang="en-US" sz="5400" b="1" dirty="0"/>
              <a:t>theory</a:t>
            </a:r>
            <a:r>
              <a:rPr lang="en-US" sz="5400" dirty="0"/>
              <a:t> that Earth's outer shell is divided into several </a:t>
            </a:r>
            <a:r>
              <a:rPr lang="en-US" sz="5400" b="1" dirty="0"/>
              <a:t>plates</a:t>
            </a:r>
            <a:r>
              <a:rPr lang="en-US" sz="5400" dirty="0"/>
              <a:t> that glide over the mantle</a:t>
            </a:r>
          </a:p>
        </p:txBody>
      </p:sp>
    </p:spTree>
    <p:extLst>
      <p:ext uri="{BB962C8B-B14F-4D97-AF65-F5344CB8AC3E}">
        <p14:creationId xmlns:p14="http://schemas.microsoft.com/office/powerpoint/2010/main" val="19806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P-WAVES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3" y="1825625"/>
            <a:ext cx="11456893" cy="4351338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Wave of energy produced by an earthquake. P-Waves travel fastest and can go through solids, liquids, and gasses. </a:t>
            </a:r>
          </a:p>
          <a:p>
            <a:r>
              <a:rPr lang="en-US" sz="5400" dirty="0"/>
              <a:t>Also called “Primary” or “compression” waves</a:t>
            </a:r>
          </a:p>
        </p:txBody>
      </p:sp>
    </p:spTree>
    <p:extLst>
      <p:ext uri="{BB962C8B-B14F-4D97-AF65-F5344CB8AC3E}">
        <p14:creationId xmlns:p14="http://schemas.microsoft.com/office/powerpoint/2010/main" val="8419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SEISMIC 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Energy waves produced by earthquakes that travel through the earth.  P-Waves and S-Waves are types of seismic waves.</a:t>
            </a:r>
          </a:p>
        </p:txBody>
      </p:sp>
    </p:spTree>
    <p:extLst>
      <p:ext uri="{BB962C8B-B14F-4D97-AF65-F5344CB8AC3E}">
        <p14:creationId xmlns:p14="http://schemas.microsoft.com/office/powerpoint/2010/main" val="137813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7615A-4786-C340-B0E7-C3B93094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CONTINENTAL CRUST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7345-EC4F-3E49-BAAD-937E9B051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Crust beneath the continents. Made of granite. Thicker and LESS dense than oceanic crust.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24047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SUBDUCTION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sinking of one tectonic plate beneath another at convergent boundaries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7789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S-WAVES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Wave of energy produced by an earthquake. </a:t>
            </a:r>
          </a:p>
          <a:p>
            <a:r>
              <a:rPr lang="en-US" sz="5400" dirty="0"/>
              <a:t>S-Waves travel slower than P-Waves, arrive second at seismic stations, and can NOT go through liquids. </a:t>
            </a:r>
          </a:p>
          <a:p>
            <a:r>
              <a:rPr lang="en-US" sz="5400" dirty="0"/>
              <a:t>Also called “</a:t>
            </a:r>
            <a:r>
              <a:rPr lang="en-US" sz="5400" dirty="0" err="1"/>
              <a:t>Secondary”waves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336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TECTONIC PLATE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7E2FFF-2C82-4729-AFB1-229C86975D7F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Slowly moving piece of earth’s crust and rigid mantle 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03052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365125"/>
            <a:ext cx="10811933" cy="1325563"/>
          </a:xfrm>
        </p:spPr>
        <p:txBody>
          <a:bodyPr>
            <a:normAutofit fontScale="90000"/>
          </a:bodyPr>
          <a:lstStyle/>
          <a:p>
            <a:r>
              <a:rPr lang="en-US" sz="7200" b="1" u="sng">
                <a:solidFill>
                  <a:srgbClr val="FF0000"/>
                </a:solidFill>
              </a:rPr>
              <a:t>TRANSFORM PLATE BOUNDARY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Plate boundaries where two plates slide past each other.  Also called “strike-slip”.  Faults are found at transform boundaries.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29872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TSUNAMI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Series of enormous ocean waves caused by earthquakes, underwater landslides, or volcanic eruptions. </a:t>
            </a:r>
          </a:p>
        </p:txBody>
      </p:sp>
    </p:spTree>
    <p:extLst>
      <p:ext uri="{BB962C8B-B14F-4D97-AF65-F5344CB8AC3E}">
        <p14:creationId xmlns:p14="http://schemas.microsoft.com/office/powerpoint/2010/main" val="5632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VOLCANIC ERUPTION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When lava and gas are forced from inside earth’s interior through a volcanic vent. </a:t>
            </a:r>
          </a:p>
        </p:txBody>
      </p:sp>
    </p:spTree>
    <p:extLst>
      <p:ext uri="{BB962C8B-B14F-4D97-AF65-F5344CB8AC3E}">
        <p14:creationId xmlns:p14="http://schemas.microsoft.com/office/powerpoint/2010/main" val="103158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62D4-093F-F64E-B83B-F4B0274C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>
                <a:solidFill>
                  <a:srgbClr val="FF0000"/>
                </a:solidFill>
              </a:rPr>
              <a:t>VOLCANO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FC49A-8E11-9146-BDDC-60B8F9EF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 opening in earth’s crust, usually along </a:t>
            </a:r>
            <a:r>
              <a:rPr lang="en-US" sz="5400"/>
              <a:t>plate boundaries, </a:t>
            </a:r>
            <a:r>
              <a:rPr lang="en-US" sz="5400" dirty="0"/>
              <a:t>where lava and gases can escape. To the surface.</a:t>
            </a:r>
          </a:p>
        </p:txBody>
      </p:sp>
    </p:spTree>
    <p:extLst>
      <p:ext uri="{BB962C8B-B14F-4D97-AF65-F5344CB8AC3E}">
        <p14:creationId xmlns:p14="http://schemas.microsoft.com/office/powerpoint/2010/main" val="52488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01491-C0B6-CA4C-A3A6-B99C9489A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9989" cy="1325563"/>
          </a:xfrm>
        </p:spPr>
        <p:txBody>
          <a:bodyPr>
            <a:normAutofit fontScale="90000"/>
          </a:bodyPr>
          <a:lstStyle/>
          <a:p>
            <a:r>
              <a:rPr lang="en-US" sz="7200" b="1" u="sng">
                <a:solidFill>
                  <a:srgbClr val="FF0000"/>
                </a:solidFill>
              </a:rPr>
              <a:t>CONVERGENT PLATE BOUNDARY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B046-107C-EF48-909C-6AC238283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Boundary where two plates are coming together.  </a:t>
            </a:r>
          </a:p>
          <a:p>
            <a:r>
              <a:rPr lang="en-US" sz="5400" dirty="0"/>
              <a:t>Trenches are found here.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68072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F1F6-33D8-C84D-BC89-4E4C031A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156" y="365125"/>
            <a:ext cx="11507038" cy="1325563"/>
          </a:xfrm>
        </p:spPr>
        <p:txBody>
          <a:bodyPr>
            <a:no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CRUST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800C6-7DD0-8242-A7FE-6860EB4F0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outermost portion of the earth’s solid lithosphere.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302372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6283-E382-6340-875D-E82A51F6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56" y="365125"/>
            <a:ext cx="11316194" cy="1325563"/>
          </a:xfrm>
        </p:spPr>
        <p:txBody>
          <a:bodyPr>
            <a:no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DIVERGENT PLATE BOUNDARY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9C346-F176-AD4A-AE8A-29E22822C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Boundary where plates are pulling apart.  Ridges are found here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2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7CF2-6D8C-F941-AD9E-517023EF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EARTHQUAKE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18527-9817-754D-9709-367473EAA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84" y="1850444"/>
            <a:ext cx="11714198" cy="4351338"/>
          </a:xfrm>
        </p:spPr>
        <p:txBody>
          <a:bodyPr/>
          <a:lstStyle/>
          <a:p>
            <a:r>
              <a:rPr lang="en-US" sz="5400" dirty="0"/>
              <a:t> Sudden shaking of the ground caused by crustal movement.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D5E0-AA2A-7245-98A3-71C71DD5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HOT SPOT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2FC92-DDB1-BA4C-B086-2EC94B973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Places on earth where magma rises.  Not always on plate boundaries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133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7DAD9-8AA8-044C-A035-CF5FA38D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INNER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D8744-7082-904D-AB0F-3776796A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Innermost layer of earth.  Inferred to be solid iron and nickel. </a:t>
            </a:r>
          </a:p>
          <a:p>
            <a:r>
              <a:rPr lang="en-US" sz="5400" dirty="0"/>
              <a:t>ESRT </a:t>
            </a:r>
            <a:r>
              <a:rPr lang="en-US" sz="5400" dirty="0" err="1"/>
              <a:t>pg</a:t>
            </a:r>
            <a:r>
              <a:rPr lang="en-US" sz="5400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411356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CC3D6-050A-D448-B60C-D5D7F038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solidFill>
                  <a:srgbClr val="FF0000"/>
                </a:solidFill>
              </a:rPr>
              <a:t>LITHOSPHERE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A8405-378C-2746-9A9B-2A10F6A95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whole crust and the uppermost part of the mantle.  The Land/rock layer of earth.</a:t>
            </a:r>
          </a:p>
        </p:txBody>
      </p:sp>
    </p:spTree>
    <p:extLst>
      <p:ext uri="{BB962C8B-B14F-4D97-AF65-F5344CB8AC3E}">
        <p14:creationId xmlns:p14="http://schemas.microsoft.com/office/powerpoint/2010/main" val="160403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514</Words>
  <Application>Microsoft Office PowerPoint</Application>
  <PresentationFormat>Widescreen</PresentationFormat>
  <Paragraphs>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ASTHENOSPHERE</vt:lpstr>
      <vt:lpstr>CONTINENTAL CRUST</vt:lpstr>
      <vt:lpstr>CONVERGENT PLATE BOUNDARY</vt:lpstr>
      <vt:lpstr>CRUST</vt:lpstr>
      <vt:lpstr>DIVERGENT PLATE BOUNDARY</vt:lpstr>
      <vt:lpstr>EARTHQUAKE</vt:lpstr>
      <vt:lpstr>HOT SPOT</vt:lpstr>
      <vt:lpstr>INNER CORE</vt:lpstr>
      <vt:lpstr>LITHOSPHERE</vt:lpstr>
      <vt:lpstr>LITHOSPHERIC PLATE</vt:lpstr>
      <vt:lpstr>MANTLE</vt:lpstr>
      <vt:lpstr>MID-OCEAN RIDGE</vt:lpstr>
      <vt:lpstr>OCEANIC CRUST</vt:lpstr>
      <vt:lpstr>OCEAN TRENCH</vt:lpstr>
      <vt:lpstr>OUTER CORE</vt:lpstr>
      <vt:lpstr>PLATE</vt:lpstr>
      <vt:lpstr>PLATE TECTONIC THEORY</vt:lpstr>
      <vt:lpstr>P-WAVES</vt:lpstr>
      <vt:lpstr>SEISMIC WAVES</vt:lpstr>
      <vt:lpstr>SUBDUCTION</vt:lpstr>
      <vt:lpstr>S-WAVES</vt:lpstr>
      <vt:lpstr>TECTONIC PLATE</vt:lpstr>
      <vt:lpstr>TRANSFORM PLATE BOUNDARY</vt:lpstr>
      <vt:lpstr>TSUNAMI</vt:lpstr>
      <vt:lpstr>VOLCANIC ERUPTION</vt:lpstr>
      <vt:lpstr>VOLCANO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</dc:title>
  <dc:creator>Trish Auletta</dc:creator>
  <cp:lastModifiedBy>Trish Auletta</cp:lastModifiedBy>
  <cp:revision>29</cp:revision>
  <dcterms:created xsi:type="dcterms:W3CDTF">2019-09-10T21:56:26Z</dcterms:created>
  <dcterms:modified xsi:type="dcterms:W3CDTF">2019-11-19T16:53:50Z</dcterms:modified>
</cp:coreProperties>
</file>